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f3410f82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f3410f82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f3410f82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f3410f8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f3410f82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f3410f82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f3410f82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f3410f82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f3410f82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f3410f82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f3410f82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f3410f82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f3410f82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f3410f82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789487e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789487e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437775" y="1073450"/>
            <a:ext cx="8385600" cy="3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						 				 				 			 					 					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Evaluation using CARLA simulation (Rough Driving)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2445745" y="4633375"/>
            <a:ext cx="4252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Fig.</a:t>
            </a:r>
            <a:r>
              <a:rPr lang="en" sz="1300"/>
              <a:t> 3D Map obtained from Simulation</a:t>
            </a:r>
            <a:endParaRPr sz="1300"/>
          </a:p>
        </p:txBody>
      </p:sp>
      <p:sp>
        <p:nvSpPr>
          <p:cNvPr id="111" name="Google Shape;111;p21"/>
          <p:cNvSpPr txBox="1"/>
          <p:nvPr/>
        </p:nvSpPr>
        <p:spPr>
          <a:xfrm>
            <a:off x="779775" y="4143675"/>
            <a:ext cx="3405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a) Loop Closure Failure</a:t>
            </a:r>
            <a:endParaRPr sz="1300"/>
          </a:p>
        </p:txBody>
      </p:sp>
      <p:sp>
        <p:nvSpPr>
          <p:cNvPr id="112" name="Google Shape;112;p21"/>
          <p:cNvSpPr txBox="1"/>
          <p:nvPr/>
        </p:nvSpPr>
        <p:spPr>
          <a:xfrm>
            <a:off x="4791388" y="4143675"/>
            <a:ext cx="3527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b) Incorrect Loop Closure</a:t>
            </a:r>
            <a:endParaRPr sz="1300"/>
          </a:p>
        </p:txBody>
      </p:sp>
      <p:sp>
        <p:nvSpPr>
          <p:cNvPr id="113" name="Google Shape;113;p21"/>
          <p:cNvSpPr txBox="1"/>
          <p:nvPr/>
        </p:nvSpPr>
        <p:spPr>
          <a:xfrm>
            <a:off x="8217900" y="257175"/>
            <a:ext cx="605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12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0" r="9461" t="0"/>
          <a:stretch/>
        </p:blipFill>
        <p:spPr>
          <a:xfrm>
            <a:off x="437775" y="1435000"/>
            <a:ext cx="3966476" cy="266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0" l="19820" r="0" t="0"/>
          <a:stretch/>
        </p:blipFill>
        <p:spPr>
          <a:xfrm>
            <a:off x="4730124" y="1435000"/>
            <a:ext cx="3730775" cy="26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